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Public Sans" charset="0"/>
      <p:regular r:id="rId11"/>
      <p:bold r:id="rId12"/>
      <p:italic r:id="rId13"/>
      <p:boldItalic r:id="rId14"/>
    </p:embeddedFont>
    <p:embeddedFont>
      <p:font typeface="EB Garamond Medium" charset="0"/>
      <p:regular r:id="rId15"/>
      <p:bold r:id="rId16"/>
      <p:italic r:id="rId17"/>
      <p:boldItalic r:id="rId18"/>
    </p:embeddedFont>
    <p:embeddedFont>
      <p:font typeface="EB Garamond" charset="0"/>
      <p:regular r:id="rId19"/>
      <p:bold r:id="rId20"/>
      <p:italic r:id="rId21"/>
      <p:boldItalic r:id="rId22"/>
    </p:embeddedFont>
    <p:embeddedFont>
      <p:font typeface="EB Garamond SemiBold" charset="0"/>
      <p:regular r:id="rId23"/>
      <p:bold r:id="rId24"/>
      <p:italic r:id="rId25"/>
      <p:boldItalic r:id="rId26"/>
    </p:embeddedFont>
    <p:embeddedFont>
      <p:font typeface="Calibri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86" y="-9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 smtClean="0"/>
              <a:t>TO DO PLANNER 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SELCIYA DASS S</a:t>
            </a:r>
          </a:p>
          <a:p>
            <a:r>
              <a:rPr lang="en-IN" dirty="0" smtClean="0"/>
              <a:t>SANDHIYA S</a:t>
            </a:r>
          </a:p>
          <a:p>
            <a:r>
              <a:rPr lang="en-IN" dirty="0" smtClean="0"/>
              <a:t>KAVIYA G</a:t>
            </a:r>
          </a:p>
          <a:p>
            <a:r>
              <a:rPr lang="en-IN" dirty="0" smtClean="0"/>
              <a:t>YASMIN I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683172"/>
            <a:ext cx="9144000" cy="4460328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41986" y="-1675565"/>
            <a:ext cx="33160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0" y="-1567845"/>
            <a:ext cx="30007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651641" y="714703"/>
            <a:ext cx="62063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import * as React from 'react';</a:t>
            </a:r>
          </a:p>
          <a:p>
            <a:r>
              <a:rPr lang="en-US" dirty="0" smtClean="0"/>
              <a:t>import { </a:t>
            </a:r>
            <a:r>
              <a:rPr lang="en-US" dirty="0" err="1" smtClean="0"/>
              <a:t>ScheduleComponent</a:t>
            </a:r>
            <a:r>
              <a:rPr lang="en-US" dirty="0" smtClean="0"/>
              <a:t>, </a:t>
            </a:r>
            <a:r>
              <a:rPr lang="en-US" dirty="0" err="1" smtClean="0"/>
              <a:t>ViewsDirective</a:t>
            </a:r>
            <a:r>
              <a:rPr lang="en-US" dirty="0" smtClean="0"/>
              <a:t>, </a:t>
            </a:r>
            <a:r>
              <a:rPr lang="en-US" dirty="0" err="1" smtClean="0"/>
              <a:t>ViewDirective</a:t>
            </a:r>
            <a:r>
              <a:rPr lang="en-US" dirty="0" smtClean="0"/>
              <a:t>, Day, Week, </a:t>
            </a:r>
            <a:r>
              <a:rPr lang="en-US" dirty="0" err="1" smtClean="0"/>
              <a:t>WorkWeek</a:t>
            </a:r>
            <a:r>
              <a:rPr lang="en-US" dirty="0" smtClean="0"/>
              <a:t>, Month, Agenda, Inject } from '@</a:t>
            </a:r>
            <a:r>
              <a:rPr lang="en-US" dirty="0" err="1" smtClean="0"/>
              <a:t>syncfusion</a:t>
            </a:r>
            <a:r>
              <a:rPr lang="en-US" dirty="0" smtClean="0"/>
              <a:t>/ej2-react-schedule';</a:t>
            </a:r>
          </a:p>
          <a:p>
            <a:r>
              <a:rPr lang="en-US" dirty="0" smtClean="0"/>
              <a:t>import './App.css';</a:t>
            </a:r>
          </a:p>
          <a:p>
            <a:r>
              <a:rPr lang="en-US" dirty="0" smtClean="0"/>
              <a:t> </a:t>
            </a:r>
          </a:p>
          <a:p>
            <a:r>
              <a:rPr lang="en-US" dirty="0" smtClean="0"/>
              <a:t>export default class App extends </a:t>
            </a:r>
            <a:r>
              <a:rPr lang="en-US" dirty="0" err="1" smtClean="0"/>
              <a:t>React.Component</a:t>
            </a:r>
            <a:r>
              <a:rPr lang="en-US" dirty="0" smtClean="0"/>
              <a:t>&lt;{}, {}&gt; {</a:t>
            </a:r>
          </a:p>
          <a:p>
            <a:r>
              <a:rPr lang="en-US" dirty="0" smtClean="0"/>
              <a:t> </a:t>
            </a:r>
          </a:p>
          <a:p>
            <a:r>
              <a:rPr lang="en-US" dirty="0" smtClean="0"/>
              <a:t>private data: Record&lt;string, any&gt;[] = [{</a:t>
            </a:r>
          </a:p>
          <a:p>
            <a:r>
              <a:rPr lang="en-US" dirty="0" smtClean="0"/>
              <a:t>Id: 1,</a:t>
            </a:r>
          </a:p>
          <a:p>
            <a:r>
              <a:rPr lang="en-US" dirty="0" smtClean="0"/>
              <a:t>Subject: 'Scrum Meeting',</a:t>
            </a:r>
          </a:p>
          <a:p>
            <a:r>
              <a:rPr lang="en-US" dirty="0" smtClean="0"/>
              <a:t>Location: 'Office',</a:t>
            </a:r>
          </a:p>
          <a:p>
            <a:r>
              <a:rPr lang="en-US" dirty="0" err="1" smtClean="0"/>
              <a:t>StartTime</a:t>
            </a:r>
            <a:r>
              <a:rPr lang="en-US" dirty="0" smtClean="0"/>
              <a:t>: new Date(2022, 0, 1, 9, 30),</a:t>
            </a:r>
          </a:p>
          <a:p>
            <a:r>
              <a:rPr lang="en-US" dirty="0" err="1" smtClean="0"/>
              <a:t>EndTime</a:t>
            </a:r>
            <a:r>
              <a:rPr lang="en-US" dirty="0" smtClean="0"/>
              <a:t>: new Date(2023, 0, 1, 10, 30),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46233" y="3594538"/>
            <a:ext cx="61117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RecurrenceRule</a:t>
            </a:r>
            <a:r>
              <a:rPr lang="en-US" dirty="0" smtClean="0"/>
              <a:t>: 'FREQ=WEEKLY;BYDAY=MO,TU,WE,TH,FR;INTERVAL=1'</a:t>
            </a:r>
          </a:p>
          <a:p>
            <a:r>
              <a:rPr lang="en-US" dirty="0" smtClean="0"/>
              <a:t>}];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4703" y="325822"/>
            <a:ext cx="614329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render() {</a:t>
            </a:r>
          </a:p>
          <a:p>
            <a:r>
              <a:rPr lang="en-US" dirty="0" smtClean="0"/>
              <a:t>return (</a:t>
            </a:r>
          </a:p>
          <a:p>
            <a:r>
              <a:rPr lang="en-US" dirty="0" smtClean="0"/>
              <a:t>&lt;div&gt;</a:t>
            </a:r>
          </a:p>
          <a:p>
            <a:r>
              <a:rPr lang="en-US" dirty="0" smtClean="0"/>
              <a:t>&lt;</a:t>
            </a:r>
            <a:r>
              <a:rPr lang="en-US" dirty="0" err="1" smtClean="0"/>
              <a:t>ScheduleComponent</a:t>
            </a:r>
            <a:r>
              <a:rPr lang="en-US" dirty="0" smtClean="0"/>
              <a:t> height='650px' </a:t>
            </a:r>
            <a:r>
              <a:rPr lang="en-US" dirty="0" err="1" smtClean="0"/>
              <a:t>eventSettings</a:t>
            </a:r>
            <a:r>
              <a:rPr lang="en-US" dirty="0" smtClean="0"/>
              <a:t>=&gt;</a:t>
            </a:r>
          </a:p>
          <a:p>
            <a:r>
              <a:rPr lang="en-US" dirty="0" smtClean="0"/>
              <a:t>&lt;</a:t>
            </a:r>
            <a:r>
              <a:rPr lang="en-US" dirty="0" err="1" smtClean="0"/>
              <a:t>ViewsDirective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</a:t>
            </a:r>
            <a:r>
              <a:rPr lang="en-US" dirty="0" err="1" smtClean="0"/>
              <a:t>ViewDirective</a:t>
            </a:r>
            <a:r>
              <a:rPr lang="en-US" dirty="0" smtClean="0"/>
              <a:t> option='Day' /&gt;</a:t>
            </a:r>
          </a:p>
          <a:p>
            <a:r>
              <a:rPr lang="en-US" dirty="0" smtClean="0"/>
              <a:t>&lt;</a:t>
            </a:r>
            <a:r>
              <a:rPr lang="en-US" dirty="0" err="1" smtClean="0"/>
              <a:t>ViewDirective</a:t>
            </a:r>
            <a:r>
              <a:rPr lang="en-US" dirty="0" smtClean="0"/>
              <a:t> option='Week' /&gt;</a:t>
            </a:r>
          </a:p>
          <a:p>
            <a:r>
              <a:rPr lang="en-US" dirty="0" smtClean="0"/>
              <a:t>&lt;</a:t>
            </a:r>
            <a:r>
              <a:rPr lang="en-US" dirty="0" err="1" smtClean="0"/>
              <a:t>ViewDirective</a:t>
            </a:r>
            <a:r>
              <a:rPr lang="en-US" dirty="0" smtClean="0"/>
              <a:t> option='</a:t>
            </a:r>
            <a:r>
              <a:rPr lang="en-US" dirty="0" err="1" smtClean="0"/>
              <a:t>WorkWeek</a:t>
            </a:r>
            <a:r>
              <a:rPr lang="en-US" dirty="0" smtClean="0"/>
              <a:t>' /&gt;</a:t>
            </a:r>
          </a:p>
          <a:p>
            <a:r>
              <a:rPr lang="en-US" dirty="0" smtClean="0"/>
              <a:t>&lt;</a:t>
            </a:r>
            <a:r>
              <a:rPr lang="en-US" dirty="0" err="1" smtClean="0"/>
              <a:t>ViewDirective</a:t>
            </a:r>
            <a:r>
              <a:rPr lang="en-US" dirty="0" smtClean="0"/>
              <a:t> option='Month' /&gt;</a:t>
            </a:r>
          </a:p>
          <a:p>
            <a:r>
              <a:rPr lang="en-US" dirty="0" smtClean="0"/>
              <a:t>&lt;</a:t>
            </a:r>
            <a:r>
              <a:rPr lang="en-US" dirty="0" err="1" smtClean="0"/>
              <a:t>ViewDirec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22010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b="0" i="0" dirty="0" smtClean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https://github.com/Selciyadass/NM-FULL-STACK</a:t>
            </a:r>
            <a:endParaRPr b="0" i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291</Words>
  <PresentationFormat>On-screen Show (16:9)</PresentationFormat>
  <Paragraphs>68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Public Sans</vt:lpstr>
      <vt:lpstr>EB Garamond Medium</vt:lpstr>
      <vt:lpstr>EB Garamond</vt:lpstr>
      <vt:lpstr>EB Garamond SemiBold</vt:lpstr>
      <vt:lpstr>Calibri</vt:lpstr>
      <vt:lpstr>Noto Sans Symbols</vt:lpstr>
      <vt:lpstr>Simple Light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 Manish Sharma</dc:creator>
  <cp:lastModifiedBy>Star World</cp:lastModifiedBy>
  <cp:revision>5</cp:revision>
  <dcterms:created xsi:type="dcterms:W3CDTF">2020-08-13T11:21:46Z</dcterms:created>
  <dcterms:modified xsi:type="dcterms:W3CDTF">2023-05-02T13:56:42Z</dcterms:modified>
</cp:coreProperties>
</file>